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190" d="100"/>
          <a:sy n="190" d="100"/>
        </p:scale>
        <p:origin x="-2586" y="-2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5DA-B3EE-CD90-DA27-BD8BB8BA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797A-2CF8-3C95-671B-5161EEE6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ACD7-6565-BAB9-0F8A-1A44EBC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3994-6526-A1E7-5A05-DADC97C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F82D-37E1-74E4-A958-738945D4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1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286-E782-DDBB-BE66-61F320A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25FA-90DB-32B1-47CD-4F37E24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02E2-5F8D-9B9E-8A7E-31FD5D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4EF7-336D-9639-BD62-E7B6A6D6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880E-51FA-C601-4D07-26D90BBC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570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7673C-6DFD-A8AF-BBD0-CEABA0062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DCB4B-D70C-9F81-25A5-2B6AB5E5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D51-08B8-FD89-35F7-6999E7C3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AE1B-D4AB-FD16-6D2E-A309E5A7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A9A-1905-C000-672C-170B803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1662-73A1-C566-E7B4-8A861B60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9B5-0F3B-2914-81DB-455AE73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1382-79D4-35C6-8AF9-CCFA29A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2AD-F01C-F55F-4CF1-862A9C3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8F23-E1AE-46A2-828E-D60C0D4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85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44D-D7B7-C416-9E8E-BF9AF24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AB9D-D5BF-37D7-A638-3873964B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D908-0E16-3C49-F15B-704F2BB6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85-9654-1D7A-5DB7-B9153F1F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1B8D-096A-9808-5D43-940409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5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868-E517-3E51-10E5-924C582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0AAA-24F2-5B29-C8F4-D004624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D898-40A3-BCC5-19C5-D3F91D02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A01A-4A18-109D-1526-C18A19CF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2319-EC34-2BCA-0551-38851503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431-B951-5A9D-DD15-890853CF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52A1-F1A4-EC40-5430-31ADD6D9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377A-DBC3-571B-72EF-E9D2C69D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50295-1797-4A1E-197D-E5D75305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C137-9FAB-9F01-77F8-03913C88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025B4-684A-CED6-24EB-96969D97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D2430-DDF1-38FB-71D5-B7F4EE1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23CF8-F0F3-900D-1A43-414A109B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DB38-2184-5D22-9BBA-3CC9A985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32BC-CF3A-467C-3E71-77BD598B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8FE1-21D2-8381-906B-982CB4BF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A0C-A982-4523-60E8-E77E1E03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F5AFE-4A61-B124-FFEA-1D1B0B7A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84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650AD-6A13-23F4-5520-FB83F2AE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F96A-1D3D-BCE6-4071-FAC3C7E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4D910-953B-7690-2D72-43035ABC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493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B496-151C-CABB-3EB2-78979C2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0BDF-7266-051D-7843-FC75C94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6794-9F0C-7735-D2C5-3A7AE7D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2050-52E1-C37F-4332-44B4CA5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5776-11C1-56ED-E940-0183EFD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154-B5D5-9470-5742-E69E6D02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2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9E5-412B-30A8-F76A-DA88D1E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3A8C0-A6FE-704D-AC80-EE32AE64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72F2-BCEB-B65A-8243-7722805A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3444-B2E6-909D-5F13-F2764B1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2BF57-EBCC-0DF9-31CF-734AC6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E7C6-27D7-CB8E-B74C-4B4AAF0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5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DDF6-42D1-02D0-3CD2-4BD88D4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C194-7EF8-D0AB-4E05-90A57D24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698A-92D1-24D3-45B5-175189E8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4880-EC4C-8D31-8C41-EAC6D2B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8D1D-0277-CEFE-80E7-99A1F0A06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07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2F1B7-754C-0C57-44E5-E54C74D20BB0}"/>
              </a:ext>
            </a:extLst>
          </p:cNvPr>
          <p:cNvGrpSpPr/>
          <p:nvPr/>
        </p:nvGrpSpPr>
        <p:grpSpPr>
          <a:xfrm>
            <a:off x="2960687" y="2519997"/>
            <a:ext cx="6270625" cy="1536191"/>
            <a:chOff x="2960687" y="2519997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EB183C-D01A-7D42-2CCC-221F76EA3DF0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B8DA0-B8F2-3E90-D31C-152C398D9E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3401" y="2519997"/>
              <a:ext cx="2047565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1027-E448-26C9-AEAC-C71B671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76911" y="2520069"/>
              <a:ext cx="2047561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A7259C-02FF-5FC3-0B96-C7BF4AB6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688" y="2519997"/>
              <a:ext cx="2048254" cy="1536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347CDD-67EA-C715-23EE-780127CFDDD3}"/>
                </a:ext>
              </a:extLst>
            </p:cNvPr>
            <p:cNvSpPr/>
            <p:nvPr/>
          </p:nvSpPr>
          <p:spPr>
            <a:xfrm>
              <a:off x="5282468" y="3147781"/>
              <a:ext cx="771276" cy="38979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9B06B4-9D17-7946-74DE-0C7E58EFF070}"/>
                </a:ext>
              </a:extLst>
            </p:cNvPr>
            <p:cNvSpPr/>
            <p:nvPr/>
          </p:nvSpPr>
          <p:spPr>
            <a:xfrm>
              <a:off x="6384819" y="3002147"/>
              <a:ext cx="770890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5517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D258CF-3DE5-C0E1-0FE9-11EA6B5F0A92}"/>
              </a:ext>
            </a:extLst>
          </p:cNvPr>
          <p:cNvSpPr/>
          <p:nvPr/>
        </p:nvSpPr>
        <p:spPr>
          <a:xfrm>
            <a:off x="3303453" y="385953"/>
            <a:ext cx="5568315" cy="3996309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A0B887-3195-BDDC-0DB8-5524E8F78370}"/>
              </a:ext>
            </a:extLst>
          </p:cNvPr>
          <p:cNvGrpSpPr/>
          <p:nvPr/>
        </p:nvGrpSpPr>
        <p:grpSpPr>
          <a:xfrm>
            <a:off x="2703583" y="2184628"/>
            <a:ext cx="6269930" cy="1536710"/>
            <a:chOff x="2851628" y="4805908"/>
            <a:chExt cx="6269930" cy="15367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D3E48C-1B8A-A11A-E07D-A0EA10AE415A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073997" y="4805909"/>
              <a:ext cx="2047561" cy="15361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CE638-24FA-B48C-DC13-A0EB6ED1F293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967853" y="4805908"/>
              <a:ext cx="2047561" cy="15361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204134-46BA-5B51-9F25-EC174E260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851628" y="4806427"/>
              <a:ext cx="2048255" cy="1536191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767F54-FE84-EE06-0642-369BD7A15E18}"/>
                </a:ext>
              </a:extLst>
            </p:cNvPr>
            <p:cNvSpPr/>
            <p:nvPr/>
          </p:nvSpPr>
          <p:spPr>
            <a:xfrm>
              <a:off x="3669225" y="5265488"/>
              <a:ext cx="755586" cy="32418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E10484-B065-796F-99BD-CF2F9252370D}"/>
                </a:ext>
              </a:extLst>
            </p:cNvPr>
            <p:cNvSpPr/>
            <p:nvPr/>
          </p:nvSpPr>
          <p:spPr>
            <a:xfrm rot="1796956">
              <a:off x="4451513" y="5300997"/>
              <a:ext cx="211146" cy="414739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2342DD-F285-1D0C-CC6E-872CC736D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198" y="5800241"/>
              <a:ext cx="306236" cy="54185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62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4CEA2-6F39-D180-9A43-4F441939CD35}"/>
              </a:ext>
            </a:extLst>
          </p:cNvPr>
          <p:cNvGrpSpPr/>
          <p:nvPr/>
        </p:nvGrpSpPr>
        <p:grpSpPr>
          <a:xfrm>
            <a:off x="2943225" y="2514600"/>
            <a:ext cx="6305550" cy="1536190"/>
            <a:chOff x="2943225" y="2514600"/>
            <a:chExt cx="6305550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049EE2-A8C1-DCE0-C27B-12F8995247C7}"/>
                </a:ext>
              </a:extLst>
            </p:cNvPr>
            <p:cNvSpPr/>
            <p:nvPr/>
          </p:nvSpPr>
          <p:spPr>
            <a:xfrm>
              <a:off x="2943225" y="2514600"/>
              <a:ext cx="6305550" cy="1535671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B6D88-19E7-9281-5944-1EC7D3D5FE3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7204" y="2514600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5596D8-7169-9FD6-BBF9-B0A5C100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60087" y="2514672"/>
              <a:ext cx="2046282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C1086-2FB1-49D0-CAFF-B2A29AE5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43225" y="2514600"/>
              <a:ext cx="2048254" cy="153619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CB3EB9-D49D-ECB2-4444-26B0C001EE9C}"/>
                </a:ext>
              </a:extLst>
            </p:cNvPr>
            <p:cNvCxnSpPr/>
            <p:nvPr/>
          </p:nvCxnSpPr>
          <p:spPr>
            <a:xfrm>
              <a:off x="2985757" y="3793058"/>
              <a:ext cx="196702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B9CB15-F071-61B4-571A-85934EB8505A}"/>
                </a:ext>
              </a:extLst>
            </p:cNvPr>
            <p:cNvCxnSpPr/>
            <p:nvPr/>
          </p:nvCxnSpPr>
          <p:spPr>
            <a:xfrm flipV="1">
              <a:off x="3952225" y="3459480"/>
              <a:ext cx="0" cy="488315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16D129-731A-F0DD-D029-2A2E7E060DA0}"/>
                </a:ext>
              </a:extLst>
            </p:cNvPr>
            <p:cNvCxnSpPr/>
            <p:nvPr/>
          </p:nvCxnSpPr>
          <p:spPr>
            <a:xfrm>
              <a:off x="5983383" y="2758396"/>
              <a:ext cx="48260" cy="3848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4DE15-A185-E38E-C039-D539C264D9F0}"/>
              </a:ext>
            </a:extLst>
          </p:cNvPr>
          <p:cNvSpPr/>
          <p:nvPr/>
        </p:nvSpPr>
        <p:spPr>
          <a:xfrm>
            <a:off x="3311842" y="2332990"/>
            <a:ext cx="5568315" cy="1906523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1A87A-8E7E-8D69-117C-C9C952CCE553}"/>
              </a:ext>
            </a:extLst>
          </p:cNvPr>
          <p:cNvGrpSpPr/>
          <p:nvPr/>
        </p:nvGrpSpPr>
        <p:grpSpPr>
          <a:xfrm>
            <a:off x="3311843" y="2332990"/>
            <a:ext cx="4792850" cy="1907025"/>
            <a:chOff x="3311843" y="2332990"/>
            <a:chExt cx="4792850" cy="1907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0757BA-1BBE-672C-F70B-7A79BE6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3589" y="2332990"/>
              <a:ext cx="991104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47570-A9E9-BAB5-3942-2E332779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073012-1627-16BA-0EE6-D0C1F6EDFAF0}"/>
              </a:ext>
            </a:extLst>
          </p:cNvPr>
          <p:cNvSpPr/>
          <p:nvPr/>
        </p:nvSpPr>
        <p:spPr>
          <a:xfrm>
            <a:off x="2464696" y="565149"/>
            <a:ext cx="5568315" cy="1906524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2F9AE-3565-AA00-59E0-D7BDF46F2D1F}"/>
              </a:ext>
            </a:extLst>
          </p:cNvPr>
          <p:cNvGrpSpPr/>
          <p:nvPr/>
        </p:nvGrpSpPr>
        <p:grpSpPr>
          <a:xfrm>
            <a:off x="2786170" y="3189778"/>
            <a:ext cx="6270623" cy="1536452"/>
            <a:chOff x="2786170" y="3189778"/>
            <a:chExt cx="6270623" cy="15364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0C525-4B29-F854-2D91-3B4166C1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740" y="3189778"/>
              <a:ext cx="2048600" cy="15364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7120CB-CA73-0A48-91BC-856F1AFB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6170" y="3189779"/>
              <a:ext cx="2048600" cy="1536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DC3E91-5741-0BBD-624A-E041EEE3C75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9229" y="3190557"/>
              <a:ext cx="2047564" cy="153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07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BEDFB-4D21-E7B5-D1A1-81D8EE2A1787}"/>
              </a:ext>
            </a:extLst>
          </p:cNvPr>
          <p:cNvGrpSpPr/>
          <p:nvPr/>
        </p:nvGrpSpPr>
        <p:grpSpPr>
          <a:xfrm>
            <a:off x="2960687" y="2519997"/>
            <a:ext cx="6270625" cy="1536190"/>
            <a:chOff x="2960687" y="2519997"/>
            <a:chExt cx="6270625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E799E-5EBA-722C-89C2-392A0218CCDA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24FB2D-41EA-7B8D-A655-A4E8D08B59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3401" y="2519997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E161D7-1F0F-86DF-59C3-FE2E04CB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911" y="2520069"/>
              <a:ext cx="2047561" cy="15356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66B5-1F23-E7C9-534A-443341FD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0688" y="2519997"/>
              <a:ext cx="2048254" cy="153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808FB-8418-855E-DEAA-5FA79DCF6999}"/>
              </a:ext>
            </a:extLst>
          </p:cNvPr>
          <p:cNvGrpSpPr/>
          <p:nvPr/>
        </p:nvGrpSpPr>
        <p:grpSpPr>
          <a:xfrm>
            <a:off x="3311842" y="2094230"/>
            <a:ext cx="2224004" cy="2375863"/>
            <a:chOff x="3311842" y="2094230"/>
            <a:chExt cx="2224004" cy="237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DAA4D-FC42-BA5B-6308-E1A5EFA0B01A}"/>
                </a:ext>
              </a:extLst>
            </p:cNvPr>
            <p:cNvSpPr/>
            <p:nvPr/>
          </p:nvSpPr>
          <p:spPr>
            <a:xfrm>
              <a:off x="3311844" y="2094230"/>
              <a:ext cx="2224002" cy="2375858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4E0830-DB28-4F33-53C7-0F0E75B72762}"/>
                </a:ext>
              </a:extLst>
            </p:cNvPr>
            <p:cNvPicPr/>
            <p:nvPr/>
          </p:nvPicPr>
          <p:blipFill>
            <a:blip r:embed="rId2"/>
            <a:srcRect t="3835" b="16036"/>
            <a:stretch>
              <a:fillRect/>
            </a:stretch>
          </p:blipFill>
          <p:spPr>
            <a:xfrm>
              <a:off x="3311842" y="2094235"/>
              <a:ext cx="2224004" cy="2375858"/>
            </a:xfrm>
            <a:prstGeom prst="rect">
              <a:avLst/>
            </a:prstGeom>
          </p:spPr>
        </p:pic>
        <p:sp>
          <p:nvSpPr>
            <p:cNvPr id="8" name="Text Box 140">
              <a:extLst>
                <a:ext uri="{FF2B5EF4-FFF2-40B4-BE49-F238E27FC236}">
                  <a16:creationId xmlns:a16="http://schemas.microsoft.com/office/drawing/2014/main" id="{6578F3EF-FBC8-B775-4731-639FB0B1DECA}"/>
                </a:ext>
              </a:extLst>
            </p:cNvPr>
            <p:cNvSpPr txBox="1"/>
            <p:nvPr/>
          </p:nvSpPr>
          <p:spPr>
            <a:xfrm>
              <a:off x="3641096" y="3677001"/>
              <a:ext cx="279400" cy="3098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0">
              <a:extLst>
                <a:ext uri="{FF2B5EF4-FFF2-40B4-BE49-F238E27FC236}">
                  <a16:creationId xmlns:a16="http://schemas.microsoft.com/office/drawing/2014/main" id="{BF90C956-DFC2-6281-5042-3A1B46C92027}"/>
                </a:ext>
              </a:extLst>
            </p:cNvPr>
            <p:cNvSpPr txBox="1"/>
            <p:nvPr/>
          </p:nvSpPr>
          <p:spPr>
            <a:xfrm>
              <a:off x="4873721" y="3688013"/>
              <a:ext cx="279400" cy="3092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40">
              <a:extLst>
                <a:ext uri="{FF2B5EF4-FFF2-40B4-BE49-F238E27FC236}">
                  <a16:creationId xmlns:a16="http://schemas.microsoft.com/office/drawing/2014/main" id="{EB146E6A-7A1A-8FF1-2677-584C6EAA9737}"/>
                </a:ext>
              </a:extLst>
            </p:cNvPr>
            <p:cNvSpPr txBox="1"/>
            <p:nvPr/>
          </p:nvSpPr>
          <p:spPr>
            <a:xfrm>
              <a:off x="3682874" y="4070700"/>
              <a:ext cx="279400" cy="3086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843E8-9EBA-1007-D185-1E51F04A9635}"/>
                </a:ext>
              </a:extLst>
            </p:cNvPr>
            <p:cNvSpPr/>
            <p:nvPr/>
          </p:nvSpPr>
          <p:spPr>
            <a:xfrm rot="1274690">
              <a:off x="4522847" y="2189924"/>
              <a:ext cx="350874" cy="57415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9127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DFFDF-9940-5DF4-F05D-5DC2BCF9B844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0C9AC-F933-5465-B18B-488A659C5EA3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4A645-7F2C-DDEC-9204-501DA27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6A09B-EF09-D2DA-2F62-9BA80299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FCD80F-2068-3F73-156B-0118319B066B}"/>
                </a:ext>
              </a:extLst>
            </p:cNvPr>
            <p:cNvSpPr/>
            <p:nvPr/>
          </p:nvSpPr>
          <p:spPr>
            <a:xfrm>
              <a:off x="7267154" y="3396246"/>
              <a:ext cx="1105786" cy="584790"/>
            </a:xfrm>
            <a:custGeom>
              <a:avLst/>
              <a:gdLst>
                <a:gd name="connsiteX0" fmla="*/ 0 w 1105786"/>
                <a:gd name="connsiteY0" fmla="*/ 0 h 584790"/>
                <a:gd name="connsiteX1" fmla="*/ 10632 w 1105786"/>
                <a:gd name="connsiteY1" fmla="*/ 584790 h 584790"/>
                <a:gd name="connsiteX2" fmla="*/ 1095153 w 1105786"/>
                <a:gd name="connsiteY2" fmla="*/ 467832 h 584790"/>
                <a:gd name="connsiteX3" fmla="*/ 1105786 w 1105786"/>
                <a:gd name="connsiteY3" fmla="*/ 116958 h 584790"/>
                <a:gd name="connsiteX4" fmla="*/ 0 w 1105786"/>
                <a:gd name="connsiteY4" fmla="*/ 0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86" h="584790">
                  <a:moveTo>
                    <a:pt x="0" y="0"/>
                  </a:moveTo>
                  <a:lnTo>
                    <a:pt x="10632" y="584790"/>
                  </a:lnTo>
                  <a:lnTo>
                    <a:pt x="1095153" y="467832"/>
                  </a:lnTo>
                  <a:lnTo>
                    <a:pt x="1105786" y="116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D17CC7-BB24-0929-2FCC-7DEFC0080455}"/>
                </a:ext>
              </a:extLst>
            </p:cNvPr>
            <p:cNvSpPr/>
            <p:nvPr/>
          </p:nvSpPr>
          <p:spPr>
            <a:xfrm>
              <a:off x="4098651" y="2641334"/>
              <a:ext cx="946298" cy="1265274"/>
            </a:xfrm>
            <a:custGeom>
              <a:avLst/>
              <a:gdLst>
                <a:gd name="connsiteX0" fmla="*/ 0 w 946298"/>
                <a:gd name="connsiteY0" fmla="*/ 116958 h 1286540"/>
                <a:gd name="connsiteX1" fmla="*/ 42531 w 946298"/>
                <a:gd name="connsiteY1" fmla="*/ 1148316 h 1286540"/>
                <a:gd name="connsiteX2" fmla="*/ 925033 w 946298"/>
                <a:gd name="connsiteY2" fmla="*/ 1286540 h 1286540"/>
                <a:gd name="connsiteX3" fmla="*/ 946298 w 946298"/>
                <a:gd name="connsiteY3" fmla="*/ 0 h 1286540"/>
                <a:gd name="connsiteX4" fmla="*/ 0 w 946298"/>
                <a:gd name="connsiteY4" fmla="*/ 116958 h 12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98" h="1286540">
                  <a:moveTo>
                    <a:pt x="0" y="116958"/>
                  </a:moveTo>
                  <a:lnTo>
                    <a:pt x="42531" y="1148316"/>
                  </a:lnTo>
                  <a:lnTo>
                    <a:pt x="925033" y="1286540"/>
                  </a:lnTo>
                  <a:lnTo>
                    <a:pt x="946298" y="0"/>
                  </a:lnTo>
                  <a:lnTo>
                    <a:pt x="0" y="116958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005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Shouran Ma</cp:lastModifiedBy>
  <cp:revision>10</cp:revision>
  <dcterms:created xsi:type="dcterms:W3CDTF">2023-05-11T20:17:35Z</dcterms:created>
  <dcterms:modified xsi:type="dcterms:W3CDTF">2023-10-11T04:01:20Z</dcterms:modified>
</cp:coreProperties>
</file>